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0"/>
  </p:notesMasterIdLst>
  <p:sldIdLst>
    <p:sldId id="261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900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jfi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2/28/2020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2/28/2020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2/28/2020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2/28/2020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2/28/2020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2/28/2020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2/28/2020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2/28/2020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2/28/2020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2/28/2020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2/28/2020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2/28/2020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2/28/2020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2/28/2020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2/28/2020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2/28/2020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2/28/2020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2/28/2020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2/28/2020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fif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fif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pic>
        <p:nvPicPr>
          <p:cNvPr id="6" name="Picture 5" descr="A close up of a screen&#10;&#10;Description automatically generated">
            <a:extLst>
              <a:ext uri="{FF2B5EF4-FFF2-40B4-BE49-F238E27FC236}">
                <a16:creationId xmlns:a16="http://schemas.microsoft.com/office/drawing/2014/main" id="{77B3206A-22B1-4B27-B7A1-3F6C388E09E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</a:blip>
          <a:stretch>
            <a:fillRect/>
          </a:stretch>
        </p:blipFill>
        <p:spPr>
          <a:xfrm>
            <a:off x="-1743974" y="-351046"/>
            <a:ext cx="15679948" cy="74706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Remote code execution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using Metasploit framework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t="-1" r="56025" b="-1"/>
          <a:stretch/>
        </p:blipFill>
        <p:spPr>
          <a:xfrm>
            <a:off x="-5597" y="10"/>
            <a:ext cx="2748797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8024" y="430172"/>
            <a:ext cx="3530147" cy="1691979"/>
          </a:xfrm>
        </p:spPr>
        <p:txBody>
          <a:bodyPr>
            <a:normAutofit/>
          </a:bodyPr>
          <a:lstStyle/>
          <a:p>
            <a:r>
              <a:rPr lang="en-US" sz="3200" dirty="0"/>
              <a:t>Remote code execution (RCE)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4687" y="2210135"/>
            <a:ext cx="3665084" cy="420782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800" dirty="0"/>
              <a:t>Ability to access someone else’s computer device.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Its exploit security flaw in software that allowing arbitrary code injection.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In other word, its basically an uploaded shellcode that successfully executed to let attacker have access and privilege.</a:t>
            </a:r>
          </a:p>
        </p:txBody>
      </p:sp>
      <p:pic>
        <p:nvPicPr>
          <p:cNvPr id="6" name="Picture 5" descr="A close up of a green field&#10;&#10;Description automatically generated">
            <a:extLst>
              <a:ext uri="{FF2B5EF4-FFF2-40B4-BE49-F238E27FC236}">
                <a16:creationId xmlns:a16="http://schemas.microsoft.com/office/drawing/2014/main" id="{7A643932-A2C9-4A47-A0EC-B18A0BB20F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1525" y="5348621"/>
            <a:ext cx="2177205" cy="1893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t="-1" r="56025" b="-1"/>
          <a:stretch/>
        </p:blipFill>
        <p:spPr>
          <a:xfrm>
            <a:off x="-5597" y="10"/>
            <a:ext cx="2748797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8024" y="430172"/>
            <a:ext cx="3530147" cy="1691979"/>
          </a:xfrm>
        </p:spPr>
        <p:txBody>
          <a:bodyPr>
            <a:normAutofit/>
          </a:bodyPr>
          <a:lstStyle/>
          <a:p>
            <a:r>
              <a:rPr lang="en-US" sz="3200" dirty="0"/>
              <a:t>RCE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4687" y="2210135"/>
            <a:ext cx="3665084" cy="420782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800" dirty="0"/>
              <a:t>In OWASP Top 10 in listed as Insecure Deserialization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RCE attack can cause deserialization, buffer overflow, and type confusion.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It can be exploited through command injection, shell upload, local file inclusion (LFI) and etc. </a:t>
            </a:r>
          </a:p>
        </p:txBody>
      </p:sp>
      <p:pic>
        <p:nvPicPr>
          <p:cNvPr id="6" name="Picture 5" descr="A close up of a green field&#10;&#10;Description automatically generated">
            <a:extLst>
              <a:ext uri="{FF2B5EF4-FFF2-40B4-BE49-F238E27FC236}">
                <a16:creationId xmlns:a16="http://schemas.microsoft.com/office/drawing/2014/main" id="{7A643932-A2C9-4A47-A0EC-B18A0BB20F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1525" y="5348621"/>
            <a:ext cx="2177205" cy="1893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617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t="-1" r="56025" b="-1"/>
          <a:stretch/>
        </p:blipFill>
        <p:spPr>
          <a:xfrm>
            <a:off x="-5597" y="10"/>
            <a:ext cx="2748797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8024" y="430172"/>
            <a:ext cx="3530147" cy="1691979"/>
          </a:xfrm>
        </p:spPr>
        <p:txBody>
          <a:bodyPr>
            <a:normAutofit/>
          </a:bodyPr>
          <a:lstStyle/>
          <a:p>
            <a:r>
              <a:rPr lang="en-US" sz="3200" dirty="0"/>
              <a:t>Metasploit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4687" y="2210135"/>
            <a:ext cx="3665084" cy="420782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800" dirty="0"/>
              <a:t>Most advanced offensive framework for testing and reconnaissance.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Always used for assessing known vulnerabilities.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Up to date and handy to use.</a:t>
            </a:r>
          </a:p>
        </p:txBody>
      </p:sp>
      <p:pic>
        <p:nvPicPr>
          <p:cNvPr id="6" name="Picture 5" descr="A close up of a green field&#10;&#10;Description automatically generated">
            <a:extLst>
              <a:ext uri="{FF2B5EF4-FFF2-40B4-BE49-F238E27FC236}">
                <a16:creationId xmlns:a16="http://schemas.microsoft.com/office/drawing/2014/main" id="{7A643932-A2C9-4A47-A0EC-B18A0BB20F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1525" y="5348621"/>
            <a:ext cx="2177205" cy="1893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443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t="-1" r="56025" b="-1"/>
          <a:stretch/>
        </p:blipFill>
        <p:spPr>
          <a:xfrm>
            <a:off x="-5597" y="10"/>
            <a:ext cx="2748797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66" name="Picture 65" descr="A close up of a screen&#10;&#10;Description automatically generated">
            <a:extLst>
              <a:ext uri="{FF2B5EF4-FFF2-40B4-BE49-F238E27FC236}">
                <a16:creationId xmlns:a16="http://schemas.microsoft.com/office/drawing/2014/main" id="{2DAB1C6D-40A4-4D05-8FD7-D3C544B8741A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"/>
          </a:blip>
          <a:stretch>
            <a:fillRect/>
          </a:stretch>
        </p:blipFill>
        <p:spPr>
          <a:xfrm>
            <a:off x="-611824" y="-99875"/>
            <a:ext cx="14766652" cy="7035525"/>
          </a:xfrm>
          <a:prstGeom prst="rect">
            <a:avLst/>
          </a:prstGeom>
        </p:spPr>
      </p:pic>
      <p:pic>
        <p:nvPicPr>
          <p:cNvPr id="6" name="Picture 5" descr="A close up of a green field&#10;&#10;Description automatically generated">
            <a:extLst>
              <a:ext uri="{FF2B5EF4-FFF2-40B4-BE49-F238E27FC236}">
                <a16:creationId xmlns:a16="http://schemas.microsoft.com/office/drawing/2014/main" id="{7A643932-A2C9-4A47-A0EC-B18A0BB20F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71525" y="5348621"/>
            <a:ext cx="2177205" cy="18932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1480" y="1644650"/>
            <a:ext cx="5800045" cy="3181200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Turn on Metasploit and lets hacking !</a:t>
            </a:r>
          </a:p>
        </p:txBody>
      </p:sp>
    </p:spTree>
    <p:extLst>
      <p:ext uri="{BB962C8B-B14F-4D97-AF65-F5344CB8AC3E}">
        <p14:creationId xmlns:p14="http://schemas.microsoft.com/office/powerpoint/2010/main" val="8736919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129</Words>
  <Application>Microsoft Office PowerPoint</Application>
  <PresentationFormat>Widescreen</PresentationFormat>
  <Paragraphs>15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Tw Cen MT</vt:lpstr>
      <vt:lpstr>Circuit</vt:lpstr>
      <vt:lpstr>Remote code execution</vt:lpstr>
      <vt:lpstr>Remote code execution (RCE)</vt:lpstr>
      <vt:lpstr>RCE Attack</vt:lpstr>
      <vt:lpstr>Metasploit Framework</vt:lpstr>
      <vt:lpstr>Turn on Metasploit and lets hacking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2020-02-28T03:37:15Z</dcterms:created>
  <dcterms:modified xsi:type="dcterms:W3CDTF">2020-03-02T01:45:45Z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